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3588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7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1995572"/>
            <a:ext cx="10364550" cy="4245175"/>
          </a:xfrm>
        </p:spPr>
        <p:txBody>
          <a:bodyPr anchor="b"/>
          <a:lstStyle>
            <a:lvl1pPr algn="ctr">
              <a:defRPr sz="80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6404457"/>
            <a:ext cx="9145191" cy="294396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76" indent="0" algn="ctr">
              <a:buNone/>
              <a:defRPr sz="2667"/>
            </a:lvl2pPr>
            <a:lvl3pPr marL="1219352" indent="0" algn="ctr">
              <a:buNone/>
              <a:defRPr sz="2400"/>
            </a:lvl3pPr>
            <a:lvl4pPr marL="1829029" indent="0" algn="ctr">
              <a:buNone/>
              <a:defRPr sz="2134"/>
            </a:lvl4pPr>
            <a:lvl5pPr marL="2438705" indent="0" algn="ctr">
              <a:buNone/>
              <a:defRPr sz="2134"/>
            </a:lvl5pPr>
            <a:lvl6pPr marL="3048381" indent="0" algn="ctr">
              <a:buNone/>
              <a:defRPr sz="2134"/>
            </a:lvl6pPr>
            <a:lvl7pPr marL="3658057" indent="0" algn="ctr">
              <a:buNone/>
              <a:defRPr sz="2134"/>
            </a:lvl7pPr>
            <a:lvl8pPr marL="4267733" indent="0" algn="ctr">
              <a:buNone/>
              <a:defRPr sz="2134"/>
            </a:lvl8pPr>
            <a:lvl9pPr marL="4877410" indent="0" algn="ctr">
              <a:buNone/>
              <a:defRPr sz="213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85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3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649196"/>
            <a:ext cx="2629242" cy="1033350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10" y="649196"/>
            <a:ext cx="7735307" cy="1033350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75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7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9" y="3039933"/>
            <a:ext cx="10516970" cy="5072193"/>
          </a:xfrm>
        </p:spPr>
        <p:txBody>
          <a:bodyPr anchor="b"/>
          <a:lstStyle>
            <a:lvl1pPr>
              <a:defRPr sz="80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9" y="8160111"/>
            <a:ext cx="10516970" cy="26673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3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9029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4pPr>
            <a:lvl5pPr marL="243870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5pPr>
            <a:lvl6pPr marL="3048381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6pPr>
            <a:lvl7pPr marL="3658057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7pPr>
            <a:lvl8pPr marL="4267733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8pPr>
            <a:lvl9pPr marL="4877410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3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3245978"/>
            <a:ext cx="5182275" cy="7736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3245978"/>
            <a:ext cx="5182275" cy="7736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649199"/>
            <a:ext cx="10516970" cy="23568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9" y="2989124"/>
            <a:ext cx="5158458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9" y="4454047"/>
            <a:ext cx="5158458" cy="65512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5" y="2989124"/>
            <a:ext cx="5183863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5" y="4454047"/>
            <a:ext cx="5183863" cy="65512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8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5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00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812906"/>
            <a:ext cx="3932750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1755653"/>
            <a:ext cx="6173004" cy="8665351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3658076"/>
            <a:ext cx="3932750" cy="6777039"/>
          </a:xfr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6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812906"/>
            <a:ext cx="3932750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1755653"/>
            <a:ext cx="6173004" cy="8665351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676" indent="0">
              <a:buNone/>
              <a:defRPr sz="3734"/>
            </a:lvl2pPr>
            <a:lvl3pPr marL="1219352" indent="0">
              <a:buNone/>
              <a:defRPr sz="3200"/>
            </a:lvl3pPr>
            <a:lvl4pPr marL="1829029" indent="0">
              <a:buNone/>
              <a:defRPr sz="2667"/>
            </a:lvl4pPr>
            <a:lvl5pPr marL="2438705" indent="0">
              <a:buNone/>
              <a:defRPr sz="2667"/>
            </a:lvl5pPr>
            <a:lvl6pPr marL="3048381" indent="0">
              <a:buNone/>
              <a:defRPr sz="2667"/>
            </a:lvl6pPr>
            <a:lvl7pPr marL="3658057" indent="0">
              <a:buNone/>
              <a:defRPr sz="2667"/>
            </a:lvl7pPr>
            <a:lvl8pPr marL="4267733" indent="0">
              <a:buNone/>
              <a:defRPr sz="2667"/>
            </a:lvl8pPr>
            <a:lvl9pPr marL="4877410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3658076"/>
            <a:ext cx="3932750" cy="6777039"/>
          </a:xfr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85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649199"/>
            <a:ext cx="10516970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3245978"/>
            <a:ext cx="10516970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BA62-FAFA-44DB-A24D-DA90626E8384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5580-3C69-469F-A9E6-BE30A57650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7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352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38" indent="-304838" algn="l" defTabSz="1219352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kumimoji="1" sz="3734" kern="1200">
          <a:solidFill>
            <a:schemeClr val="tx1"/>
          </a:solidFill>
          <a:latin typeface="+mn-lt"/>
          <a:ea typeface="+mn-ea"/>
          <a:cs typeface="+mn-cs"/>
        </a:defRPr>
      </a:lvl1pPr>
      <a:lvl2pPr marL="914514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191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867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543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219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5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2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8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93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綾音</dc:creator>
  <cp:lastModifiedBy>綾音</cp:lastModifiedBy>
  <cp:revision>1</cp:revision>
  <dcterms:created xsi:type="dcterms:W3CDTF">2022-04-05T08:32:01Z</dcterms:created>
  <dcterms:modified xsi:type="dcterms:W3CDTF">2022-04-05T09:40:34Z</dcterms:modified>
</cp:coreProperties>
</file>