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3588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7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519" y="1995572"/>
            <a:ext cx="10364550" cy="4245175"/>
          </a:xfrm>
        </p:spPr>
        <p:txBody>
          <a:bodyPr anchor="b"/>
          <a:lstStyle>
            <a:lvl1pPr algn="ctr">
              <a:defRPr sz="80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99" y="6404457"/>
            <a:ext cx="9145191" cy="2943960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76" indent="0" algn="ctr">
              <a:buNone/>
              <a:defRPr sz="2667"/>
            </a:lvl2pPr>
            <a:lvl3pPr marL="1219352" indent="0" algn="ctr">
              <a:buNone/>
              <a:defRPr sz="2400"/>
            </a:lvl3pPr>
            <a:lvl4pPr marL="1829029" indent="0" algn="ctr">
              <a:buNone/>
              <a:defRPr sz="2134"/>
            </a:lvl4pPr>
            <a:lvl5pPr marL="2438705" indent="0" algn="ctr">
              <a:buNone/>
              <a:defRPr sz="2134"/>
            </a:lvl5pPr>
            <a:lvl6pPr marL="3048381" indent="0" algn="ctr">
              <a:buNone/>
              <a:defRPr sz="2134"/>
            </a:lvl6pPr>
            <a:lvl7pPr marL="3658057" indent="0" algn="ctr">
              <a:buNone/>
              <a:defRPr sz="2134"/>
            </a:lvl7pPr>
            <a:lvl8pPr marL="4267733" indent="0" algn="ctr">
              <a:buNone/>
              <a:defRPr sz="2134"/>
            </a:lvl8pPr>
            <a:lvl9pPr marL="4877410" indent="0" algn="ctr">
              <a:buNone/>
              <a:defRPr sz="213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85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32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6037" y="649196"/>
            <a:ext cx="2629242" cy="1033350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310" y="649196"/>
            <a:ext cx="7735307" cy="1033350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75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97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59" y="3039933"/>
            <a:ext cx="10516970" cy="5072193"/>
          </a:xfrm>
        </p:spPr>
        <p:txBody>
          <a:bodyPr anchor="b"/>
          <a:lstStyle>
            <a:lvl1pPr>
              <a:defRPr sz="80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959" y="8160111"/>
            <a:ext cx="10516970" cy="266734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676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3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9029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4pPr>
            <a:lvl5pPr marL="2438705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5pPr>
            <a:lvl6pPr marL="3048381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6pPr>
            <a:lvl7pPr marL="3658057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7pPr>
            <a:lvl8pPr marL="4267733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8pPr>
            <a:lvl9pPr marL="4877410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33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309" y="3245978"/>
            <a:ext cx="5182275" cy="7736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004" y="3245978"/>
            <a:ext cx="5182275" cy="7736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94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649199"/>
            <a:ext cx="10516970" cy="23568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899" y="2989124"/>
            <a:ext cx="5158458" cy="146492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76" indent="0">
              <a:buNone/>
              <a:defRPr sz="2667" b="1"/>
            </a:lvl2pPr>
            <a:lvl3pPr marL="1219352" indent="0">
              <a:buNone/>
              <a:defRPr sz="2400" b="1"/>
            </a:lvl3pPr>
            <a:lvl4pPr marL="1829029" indent="0">
              <a:buNone/>
              <a:defRPr sz="2134" b="1"/>
            </a:lvl4pPr>
            <a:lvl5pPr marL="2438705" indent="0">
              <a:buNone/>
              <a:defRPr sz="2134" b="1"/>
            </a:lvl5pPr>
            <a:lvl6pPr marL="3048381" indent="0">
              <a:buNone/>
              <a:defRPr sz="2134" b="1"/>
            </a:lvl6pPr>
            <a:lvl7pPr marL="3658057" indent="0">
              <a:buNone/>
              <a:defRPr sz="2134" b="1"/>
            </a:lvl7pPr>
            <a:lvl8pPr marL="4267733" indent="0">
              <a:buNone/>
              <a:defRPr sz="2134" b="1"/>
            </a:lvl8pPr>
            <a:lvl9pPr marL="4877410" indent="0">
              <a:buNone/>
              <a:defRPr sz="2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899" y="4454047"/>
            <a:ext cx="5158458" cy="655123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005" y="2989124"/>
            <a:ext cx="5183863" cy="146492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76" indent="0">
              <a:buNone/>
              <a:defRPr sz="2667" b="1"/>
            </a:lvl2pPr>
            <a:lvl3pPr marL="1219352" indent="0">
              <a:buNone/>
              <a:defRPr sz="2400" b="1"/>
            </a:lvl3pPr>
            <a:lvl4pPr marL="1829029" indent="0">
              <a:buNone/>
              <a:defRPr sz="2134" b="1"/>
            </a:lvl4pPr>
            <a:lvl5pPr marL="2438705" indent="0">
              <a:buNone/>
              <a:defRPr sz="2134" b="1"/>
            </a:lvl5pPr>
            <a:lvl6pPr marL="3048381" indent="0">
              <a:buNone/>
              <a:defRPr sz="2134" b="1"/>
            </a:lvl6pPr>
            <a:lvl7pPr marL="3658057" indent="0">
              <a:buNone/>
              <a:defRPr sz="2134" b="1"/>
            </a:lvl7pPr>
            <a:lvl8pPr marL="4267733" indent="0">
              <a:buNone/>
              <a:defRPr sz="2134" b="1"/>
            </a:lvl8pPr>
            <a:lvl9pPr marL="4877410" indent="0">
              <a:buNone/>
              <a:defRPr sz="2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005" y="4454047"/>
            <a:ext cx="5183863" cy="655123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8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65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00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812906"/>
            <a:ext cx="3932750" cy="2845171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863" y="1755653"/>
            <a:ext cx="6173004" cy="8665351"/>
          </a:xfrm>
        </p:spPr>
        <p:txBody>
          <a:bodyPr/>
          <a:lstStyle>
            <a:lvl1pPr>
              <a:defRPr sz="4267"/>
            </a:lvl1pPr>
            <a:lvl2pPr>
              <a:defRPr sz="3734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7" y="3658076"/>
            <a:ext cx="3932750" cy="6777039"/>
          </a:xfrm>
        </p:spPr>
        <p:txBody>
          <a:bodyPr/>
          <a:lstStyle>
            <a:lvl1pPr marL="0" indent="0">
              <a:buNone/>
              <a:defRPr sz="2134"/>
            </a:lvl1pPr>
            <a:lvl2pPr marL="609676" indent="0">
              <a:buNone/>
              <a:defRPr sz="1867"/>
            </a:lvl2pPr>
            <a:lvl3pPr marL="1219352" indent="0">
              <a:buNone/>
              <a:defRPr sz="1600"/>
            </a:lvl3pPr>
            <a:lvl4pPr marL="1829029" indent="0">
              <a:buNone/>
              <a:defRPr sz="1334"/>
            </a:lvl4pPr>
            <a:lvl5pPr marL="2438705" indent="0">
              <a:buNone/>
              <a:defRPr sz="1334"/>
            </a:lvl5pPr>
            <a:lvl6pPr marL="3048381" indent="0">
              <a:buNone/>
              <a:defRPr sz="1334"/>
            </a:lvl6pPr>
            <a:lvl7pPr marL="3658057" indent="0">
              <a:buNone/>
              <a:defRPr sz="1334"/>
            </a:lvl7pPr>
            <a:lvl8pPr marL="4267733" indent="0">
              <a:buNone/>
              <a:defRPr sz="1334"/>
            </a:lvl8pPr>
            <a:lvl9pPr marL="4877410" indent="0">
              <a:buNone/>
              <a:defRPr sz="13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6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812906"/>
            <a:ext cx="3932750" cy="2845171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863" y="1755653"/>
            <a:ext cx="6173004" cy="8665351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676" indent="0">
              <a:buNone/>
              <a:defRPr sz="3734"/>
            </a:lvl2pPr>
            <a:lvl3pPr marL="1219352" indent="0">
              <a:buNone/>
              <a:defRPr sz="3200"/>
            </a:lvl3pPr>
            <a:lvl4pPr marL="1829029" indent="0">
              <a:buNone/>
              <a:defRPr sz="2667"/>
            </a:lvl4pPr>
            <a:lvl5pPr marL="2438705" indent="0">
              <a:buNone/>
              <a:defRPr sz="2667"/>
            </a:lvl5pPr>
            <a:lvl6pPr marL="3048381" indent="0">
              <a:buNone/>
              <a:defRPr sz="2667"/>
            </a:lvl6pPr>
            <a:lvl7pPr marL="3658057" indent="0">
              <a:buNone/>
              <a:defRPr sz="2667"/>
            </a:lvl7pPr>
            <a:lvl8pPr marL="4267733" indent="0">
              <a:buNone/>
              <a:defRPr sz="2667"/>
            </a:lvl8pPr>
            <a:lvl9pPr marL="4877410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7" y="3658076"/>
            <a:ext cx="3932750" cy="6777039"/>
          </a:xfrm>
        </p:spPr>
        <p:txBody>
          <a:bodyPr/>
          <a:lstStyle>
            <a:lvl1pPr marL="0" indent="0">
              <a:buNone/>
              <a:defRPr sz="2134"/>
            </a:lvl1pPr>
            <a:lvl2pPr marL="609676" indent="0">
              <a:buNone/>
              <a:defRPr sz="1867"/>
            </a:lvl2pPr>
            <a:lvl3pPr marL="1219352" indent="0">
              <a:buNone/>
              <a:defRPr sz="1600"/>
            </a:lvl3pPr>
            <a:lvl4pPr marL="1829029" indent="0">
              <a:buNone/>
              <a:defRPr sz="1334"/>
            </a:lvl4pPr>
            <a:lvl5pPr marL="2438705" indent="0">
              <a:buNone/>
              <a:defRPr sz="1334"/>
            </a:lvl5pPr>
            <a:lvl6pPr marL="3048381" indent="0">
              <a:buNone/>
              <a:defRPr sz="1334"/>
            </a:lvl6pPr>
            <a:lvl7pPr marL="3658057" indent="0">
              <a:buNone/>
              <a:defRPr sz="1334"/>
            </a:lvl7pPr>
            <a:lvl8pPr marL="4267733" indent="0">
              <a:buNone/>
              <a:defRPr sz="1334"/>
            </a:lvl8pPr>
            <a:lvl9pPr marL="4877410" indent="0">
              <a:buNone/>
              <a:defRPr sz="13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85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309" y="649199"/>
            <a:ext cx="10516970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309" y="3245978"/>
            <a:ext cx="10516970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309" y="11301652"/>
            <a:ext cx="2743557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0BA62-FAFA-44DB-A24D-DA90626E8384}" type="datetimeFigureOut">
              <a:rPr kumimoji="1" lang="ja-JP" altLang="en-US" smtClean="0"/>
              <a:t>2022/4/5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126" y="11301652"/>
            <a:ext cx="4115336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722" y="11301652"/>
            <a:ext cx="2743557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05580-3C69-469F-A9E6-BE30A57650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47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352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38" indent="-304838" algn="l" defTabSz="1219352" rtl="0" eaLnBrk="1" latinLnBrk="0" hangingPunct="1">
        <a:lnSpc>
          <a:spcPct val="90000"/>
        </a:lnSpc>
        <a:spcBef>
          <a:spcPts val="1334"/>
        </a:spcBef>
        <a:buFont typeface="Arial" panose="020B0604020202020204" pitchFamily="34" charset="0"/>
        <a:buChar char="•"/>
        <a:defRPr kumimoji="1" sz="3734" kern="1200">
          <a:solidFill>
            <a:schemeClr val="tx1"/>
          </a:solidFill>
          <a:latin typeface="+mn-lt"/>
          <a:ea typeface="+mn-ea"/>
          <a:cs typeface="+mn-cs"/>
        </a:defRPr>
      </a:lvl1pPr>
      <a:lvl2pPr marL="914514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191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867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543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219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895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572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248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76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352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029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705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381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057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733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410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3935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綾音</dc:creator>
  <cp:lastModifiedBy>綾音</cp:lastModifiedBy>
  <cp:revision>1</cp:revision>
  <dcterms:created xsi:type="dcterms:W3CDTF">2022-04-05T08:32:01Z</dcterms:created>
  <dcterms:modified xsi:type="dcterms:W3CDTF">2022-04-05T09:40:34Z</dcterms:modified>
</cp:coreProperties>
</file>